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D2B4F6-860F-4CBA-A2E9-52672E8BE8B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C464C1-69F2-4D56-8F63-4605EF3B006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457199"/>
          </a:xfrm>
        </p:spPr>
        <p:txBody>
          <a:bodyPr>
            <a:noAutofit/>
          </a:bodyPr>
          <a:lstStyle/>
          <a:p>
            <a:r>
              <a:rPr lang="en-US" sz="3200" dirty="0" smtClean="0"/>
              <a:t>Operating System BCA-IV SEM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7391400" cy="5715000"/>
          </a:xfrm>
        </p:spPr>
        <p:txBody>
          <a:bodyPr/>
          <a:lstStyle/>
          <a:p>
            <a:r>
              <a:rPr lang="en-US" dirty="0" smtClean="0"/>
              <a:t>Conditions for deadlocks: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00200"/>
            <a:ext cx="5181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25600"/>
            <a:ext cx="6858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914400"/>
            <a:ext cx="5410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Operating System BCA-IV SEM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</dc:title>
  <dc:creator>satya</dc:creator>
  <cp:lastModifiedBy>satya</cp:lastModifiedBy>
  <cp:revision>4</cp:revision>
  <dcterms:created xsi:type="dcterms:W3CDTF">2020-04-23T08:19:34Z</dcterms:created>
  <dcterms:modified xsi:type="dcterms:W3CDTF">2020-04-23T08:28:45Z</dcterms:modified>
</cp:coreProperties>
</file>