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80631-E721-43DE-A9C8-F0A62518B48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B039-A765-4C0D-ADBA-166C5D305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599"/>
            <a:ext cx="8534400" cy="114300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DPBS PG COLLEGE ANOOPSHAHR</a:t>
            </a:r>
            <a:br>
              <a:rPr lang="en-US" sz="2400" dirty="0" smtClean="0"/>
            </a:br>
            <a:r>
              <a:rPr lang="en-US" sz="2400" dirty="0" smtClean="0"/>
              <a:t>Subject: Information System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rgbClr val="0070C0"/>
                </a:solidFill>
              </a:rPr>
              <a:t>Design &amp; implementation on OO </a:t>
            </a:r>
            <a:r>
              <a:rPr lang="en-US" sz="2000" u="sng" dirty="0" smtClean="0">
                <a:solidFill>
                  <a:srgbClr val="0070C0"/>
                </a:solidFill>
              </a:rPr>
              <a:t>platform</a:t>
            </a:r>
            <a:r>
              <a:rPr lang="en-US" sz="2000" b="1" u="sng" dirty="0" smtClean="0">
                <a:solidFill>
                  <a:srgbClr val="0070C0"/>
                </a:solidFill>
              </a:rPr>
              <a:t> </a:t>
            </a:r>
            <a:r>
              <a:rPr lang="en-US" sz="2000" b="1" u="sng" dirty="0" smtClean="0">
                <a:solidFill>
                  <a:srgbClr val="0070C0"/>
                </a:solidFill>
              </a:rPr>
              <a:t>: </a:t>
            </a:r>
          </a:p>
          <a:p>
            <a:pPr algn="l"/>
            <a:endParaRPr lang="en-US" sz="2000" b="1" u="sng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438400"/>
            <a:ext cx="6532563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6271" y="1848119"/>
            <a:ext cx="6542858" cy="430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6532563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70105" y="2209800"/>
            <a:ext cx="540379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DPBS PG COLLEGE ANOOPSHAHR Subject: Information System</vt:lpstr>
      <vt:lpstr>2</vt:lpstr>
      <vt:lpstr>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development methelogy and CASE tools</dc:title>
  <dc:creator>satya</dc:creator>
  <cp:lastModifiedBy>satya</cp:lastModifiedBy>
  <cp:revision>6</cp:revision>
  <dcterms:created xsi:type="dcterms:W3CDTF">2020-04-15T08:57:32Z</dcterms:created>
  <dcterms:modified xsi:type="dcterms:W3CDTF">2020-04-16T06:41:32Z</dcterms:modified>
</cp:coreProperties>
</file>