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E1D3A0-FAE0-4406-9175-DA4F115632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C7A602-EC0E-481B-A92F-845CD969D4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534400" cy="838199"/>
          </a:xfrm>
        </p:spPr>
        <p:txBody>
          <a:bodyPr>
            <a:normAutofit fontScale="90000"/>
          </a:bodyPr>
          <a:lstStyle/>
          <a:p>
            <a:r>
              <a:rPr lang="en-US" sz="2400" b="1" i="1" u="sng" dirty="0" smtClean="0">
                <a:solidFill>
                  <a:srgbClr val="0000CC"/>
                </a:solidFill>
              </a:rPr>
              <a:t>Digital Electronics and Computer organization  BCA-II SEM </a:t>
            </a:r>
            <a:br>
              <a:rPr lang="en-US" sz="2400" b="1" i="1" u="sng" dirty="0" smtClean="0">
                <a:solidFill>
                  <a:srgbClr val="0000CC"/>
                </a:solidFill>
              </a:rPr>
            </a:br>
            <a:r>
              <a:rPr lang="en-US" sz="2400" b="1" i="1" u="sng" dirty="0" smtClean="0">
                <a:solidFill>
                  <a:srgbClr val="0000CC"/>
                </a:solidFill>
              </a:rPr>
              <a:t>  Topic: Sequential Circuits  (latches and flip-flops)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8153400" cy="5334000"/>
          </a:xfrm>
        </p:spPr>
        <p:txBody>
          <a:bodyPr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447800"/>
            <a:ext cx="6019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1" y="838200"/>
            <a:ext cx="4953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066800"/>
            <a:ext cx="3886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066800"/>
            <a:ext cx="3962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Digital Electronics and Computer organization  BCA-II SEM    Topic: Sequential Circuits  (latches and flip-flops) </vt:lpstr>
      <vt:lpstr>2</vt:lpstr>
      <vt:lpstr>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 and Computer organization  BCA-II SEM    Topic: Sequential Circuits  (latches and flip-flops) </dc:title>
  <dc:creator>satya</dc:creator>
  <cp:lastModifiedBy>satya</cp:lastModifiedBy>
  <cp:revision>7</cp:revision>
  <dcterms:created xsi:type="dcterms:W3CDTF">2020-04-19T06:11:50Z</dcterms:created>
  <dcterms:modified xsi:type="dcterms:W3CDTF">2020-04-19T06:27:13Z</dcterms:modified>
</cp:coreProperties>
</file>