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388A79-1153-43BD-A176-A5164488A5A1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C94DD8-9A98-41AE-8F1A-22B11580541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0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Operating System BCA-IV SEM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143000"/>
            <a:ext cx="7391400" cy="5486400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002060"/>
                </a:solidFill>
              </a:rPr>
              <a:t>Deadlocks: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752600"/>
            <a:ext cx="5943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762000"/>
            <a:ext cx="4724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62062" y="1600200"/>
            <a:ext cx="6619875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295400"/>
            <a:ext cx="57778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9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Operating System BCA-IV SEM</vt:lpstr>
      <vt:lpstr>2</vt:lpstr>
      <vt:lpstr>3</vt:lpstr>
      <vt:lpstr>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 BCA-IV SEM</dc:title>
  <dc:creator>satya</dc:creator>
  <cp:lastModifiedBy>satya</cp:lastModifiedBy>
  <cp:revision>6</cp:revision>
  <dcterms:created xsi:type="dcterms:W3CDTF">2020-04-23T07:56:18Z</dcterms:created>
  <dcterms:modified xsi:type="dcterms:W3CDTF">2020-04-23T08:17:00Z</dcterms:modified>
</cp:coreProperties>
</file>