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953455-BBEE-4950-A6B1-49A0AD601FD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CA5DD5-C556-4772-8680-0799BB87386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76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Information System BCA –VI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DESIGN AND IMLEMENTATION ON OO PLATFORM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382000" cy="5257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3657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524000"/>
            <a:ext cx="350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686800" cy="5867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MODELS: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388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828800"/>
            <a:ext cx="381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loud Callout 7"/>
          <p:cNvSpPr/>
          <p:nvPr/>
        </p:nvSpPr>
        <p:spPr>
          <a:xfrm>
            <a:off x="5562600" y="381000"/>
            <a:ext cx="2590800" cy="114300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</a:rPr>
              <a:t>S P GAUTAM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11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Information System BCA –VI DESIGN AND IMLEMENTATION ON OO PLATFORM</vt:lpstr>
      <vt:lpstr>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 BCA –VI DESIGN AND IMLEMENTATION ON OO PLATFORM</dc:title>
  <dc:creator>satya</dc:creator>
  <cp:lastModifiedBy>satya</cp:lastModifiedBy>
  <cp:revision>5</cp:revision>
  <dcterms:created xsi:type="dcterms:W3CDTF">2020-04-16T08:21:21Z</dcterms:created>
  <dcterms:modified xsi:type="dcterms:W3CDTF">2020-04-16T08:37:08Z</dcterms:modified>
</cp:coreProperties>
</file>