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C376E1-8C01-4A18-AA1E-739A7998DDE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0C98D00-C553-4663-9808-B4A086A824C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1"/>
            <a:ext cx="8610600" cy="914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Information System BCA –VI</a:t>
            </a:r>
            <a:br>
              <a:rPr lang="en-US" sz="3200" dirty="0" smtClean="0"/>
            </a:br>
            <a:r>
              <a:rPr lang="en-US" sz="1800" b="1" dirty="0" smtClean="0">
                <a:solidFill>
                  <a:srgbClr val="FFFF00"/>
                </a:solidFill>
                <a:effectLst/>
              </a:rPr>
              <a:t>DESIGN AND IMLEMENTATION ON OO PLATFORM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8001000" cy="5334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3886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371600"/>
            <a:ext cx="3886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90800" y="6858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1295400"/>
            <a:ext cx="426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Information System BCA –VI DESIGN AND IMLEMENTATION ON OO PLATFORM</vt:lpstr>
      <vt:lpstr>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 BCA –VI DESIGN AND IMLEMENTATION ON OO PLATFORM</dc:title>
  <dc:creator>satya</dc:creator>
  <cp:lastModifiedBy>satya</cp:lastModifiedBy>
  <cp:revision>5</cp:revision>
  <dcterms:created xsi:type="dcterms:W3CDTF">2020-04-16T08:02:58Z</dcterms:created>
  <dcterms:modified xsi:type="dcterms:W3CDTF">2020-04-16T08:19:34Z</dcterms:modified>
</cp:coreProperties>
</file>