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45A9-47E2-4065-82C9-22960999EE7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0B91-CEE8-4119-AAAC-054FB08F1D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45A9-47E2-4065-82C9-22960999EE7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0B91-CEE8-4119-AAAC-054FB08F1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45A9-47E2-4065-82C9-22960999EE7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0B91-CEE8-4119-AAAC-054FB08F1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45A9-47E2-4065-82C9-22960999EE7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0B91-CEE8-4119-AAAC-054FB08F1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45A9-47E2-4065-82C9-22960999EE7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E210B91-CEE8-4119-AAAC-054FB08F1DC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45A9-47E2-4065-82C9-22960999EE7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0B91-CEE8-4119-AAAC-054FB08F1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45A9-47E2-4065-82C9-22960999EE7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0B91-CEE8-4119-AAAC-054FB08F1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45A9-47E2-4065-82C9-22960999EE7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0B91-CEE8-4119-AAAC-054FB08F1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45A9-47E2-4065-82C9-22960999EE7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0B91-CEE8-4119-AAAC-054FB08F1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45A9-47E2-4065-82C9-22960999EE7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0B91-CEE8-4119-AAAC-054FB08F1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45A9-47E2-4065-82C9-22960999EE7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0B91-CEE8-4119-AAAC-054FB08F1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1DE45A9-47E2-4065-82C9-22960999EE7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E210B91-CEE8-4119-AAAC-054FB08F1DC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1"/>
            <a:ext cx="8686800" cy="914399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Information System BCA </a:t>
            </a:r>
            <a:r>
              <a:rPr lang="en-US" dirty="0" smtClean="0"/>
              <a:t>–VI</a:t>
            </a:r>
            <a:br>
              <a:rPr lang="en-US" dirty="0" smtClean="0"/>
            </a:br>
            <a:r>
              <a:rPr lang="en-US" sz="1400" b="1" dirty="0" smtClean="0">
                <a:solidFill>
                  <a:srgbClr val="FFFF00"/>
                </a:solidFill>
                <a:effectLst/>
              </a:rPr>
              <a:t>DESIGN AND IMLEMENTATION ON OO PLATFORM </a:t>
            </a:r>
            <a:endParaRPr lang="en-US" b="1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10600" cy="5181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1371600"/>
            <a:ext cx="4191000" cy="464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371600"/>
            <a:ext cx="3810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055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914400"/>
            <a:ext cx="5867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Explosion 2 10"/>
          <p:cNvSpPr/>
          <p:nvPr/>
        </p:nvSpPr>
        <p:spPr>
          <a:xfrm>
            <a:off x="5943600" y="4648200"/>
            <a:ext cx="3200400" cy="190500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 P GAUTAM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90600"/>
            <a:ext cx="6400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10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Information System BCA –VI DESIGN AND IMLEMENTATION ON OO PLATFORM </vt:lpstr>
      <vt:lpstr>2</vt:lpstr>
      <vt:lpstr>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 BCA –VI DESIGN AND IMLEMENTATION ON OO PLATFORM</dc:title>
  <dc:creator>satya</dc:creator>
  <cp:lastModifiedBy>satya</cp:lastModifiedBy>
  <cp:revision>6</cp:revision>
  <dcterms:created xsi:type="dcterms:W3CDTF">2020-04-16T07:45:11Z</dcterms:created>
  <dcterms:modified xsi:type="dcterms:W3CDTF">2020-04-16T08:02:50Z</dcterms:modified>
</cp:coreProperties>
</file>