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3FBF5-8888-47B9-82FE-1B86A61EB30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915F-AE16-4A90-9B4A-35CF2909F50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3FBF5-8888-47B9-82FE-1B86A61EB30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915F-AE16-4A90-9B4A-35CF2909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3FBF5-8888-47B9-82FE-1B86A61EB30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915F-AE16-4A90-9B4A-35CF2909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3FBF5-8888-47B9-82FE-1B86A61EB30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915F-AE16-4A90-9B4A-35CF2909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3FBF5-8888-47B9-82FE-1B86A61EB30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520915F-AE16-4A90-9B4A-35CF2909F50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3FBF5-8888-47B9-82FE-1B86A61EB30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915F-AE16-4A90-9B4A-35CF2909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3FBF5-8888-47B9-82FE-1B86A61EB30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915F-AE16-4A90-9B4A-35CF2909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3FBF5-8888-47B9-82FE-1B86A61EB30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915F-AE16-4A90-9B4A-35CF2909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3FBF5-8888-47B9-82FE-1B86A61EB30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915F-AE16-4A90-9B4A-35CF2909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3FBF5-8888-47B9-82FE-1B86A61EB30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915F-AE16-4A90-9B4A-35CF2909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3FBF5-8888-47B9-82FE-1B86A61EB30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915F-AE16-4A90-9B4A-35CF2909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93FBF5-8888-47B9-82FE-1B86A61EB30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520915F-AE16-4A90-9B4A-35CF2909F50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761999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Information System BCA –VI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FF00"/>
                </a:solidFill>
                <a:effectLst/>
              </a:rPr>
              <a:t>DESIGN AND IMLEMENTATION ON OO PLATFORM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371600"/>
            <a:ext cx="7772400" cy="5257800"/>
          </a:xfrm>
        </p:spPr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295400"/>
            <a:ext cx="4572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143000"/>
            <a:ext cx="3585747" cy="531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381000"/>
            <a:ext cx="3207327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2667000"/>
            <a:ext cx="325755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</TotalTime>
  <Words>7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Apex</vt:lpstr>
      <vt:lpstr>Information System BCA –VI DESIGN AND IMLEMENTATION ON OO PLATFORM</vt:lpstr>
      <vt:lpstr>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System BCA –VI DESIGN AND IMLEMENTATION ON OO PLATFORM</dc:title>
  <dc:creator>satya</dc:creator>
  <cp:lastModifiedBy>satya</cp:lastModifiedBy>
  <cp:revision>5</cp:revision>
  <dcterms:created xsi:type="dcterms:W3CDTF">2020-04-16T08:37:35Z</dcterms:created>
  <dcterms:modified xsi:type="dcterms:W3CDTF">2020-04-16T08:50:03Z</dcterms:modified>
</cp:coreProperties>
</file>