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3E57-AB42-49E7-BE19-EE0C42C4535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7CA4-622A-4377-8493-D57864326F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3E57-AB42-49E7-BE19-EE0C42C4535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7CA4-622A-4377-8493-D5786432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3E57-AB42-49E7-BE19-EE0C42C4535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7CA4-622A-4377-8493-D5786432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3E57-AB42-49E7-BE19-EE0C42C4535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7CA4-622A-4377-8493-D5786432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3E57-AB42-49E7-BE19-EE0C42C4535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D957CA4-622A-4377-8493-D57864326F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3E57-AB42-49E7-BE19-EE0C42C4535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7CA4-622A-4377-8493-D5786432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3E57-AB42-49E7-BE19-EE0C42C4535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7CA4-622A-4377-8493-D5786432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3E57-AB42-49E7-BE19-EE0C42C4535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7CA4-622A-4377-8493-D5786432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3E57-AB42-49E7-BE19-EE0C42C4535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7CA4-622A-4377-8493-D5786432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3E57-AB42-49E7-BE19-EE0C42C4535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7CA4-622A-4377-8493-D5786432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3E57-AB42-49E7-BE19-EE0C42C4535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7CA4-622A-4377-8493-D57864326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4823E57-AB42-49E7-BE19-EE0C42C4535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957CA4-622A-4377-8493-D57864326F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Information System BCA –VI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FF00"/>
                </a:solidFill>
                <a:effectLst/>
              </a:rPr>
              <a:t>DESIGN AND IMLEMENTATION ON OO PLATFORM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077200" cy="472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0"/>
            <a:ext cx="62103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91171" y="1600200"/>
            <a:ext cx="6161657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Information System BCA –VI DESIGN AND IMLEMENTATION ON OO PLATFORM</vt:lpstr>
      <vt:lpstr>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 BCA –VI DESIGN AND IMLEMENTATION ON OO PLATFORM</dc:title>
  <dc:creator>satya</dc:creator>
  <cp:lastModifiedBy>satya</cp:lastModifiedBy>
  <cp:revision>2</cp:revision>
  <dcterms:created xsi:type="dcterms:W3CDTF">2020-04-16T08:50:40Z</dcterms:created>
  <dcterms:modified xsi:type="dcterms:W3CDTF">2020-04-16T08:54:34Z</dcterms:modified>
</cp:coreProperties>
</file>