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4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267D1-C0CF-444E-9166-1AA822791AA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BB3A7-753A-48B8-B9A3-AC46C38D7BA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7619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Information system BCA-VI</a:t>
            </a:r>
            <a:br>
              <a:rPr lang="en-US" sz="2000" dirty="0" smtClean="0"/>
            </a:br>
            <a:r>
              <a:rPr lang="en-US" sz="2000" dirty="0" smtClean="0"/>
              <a:t>topic: Design and Implementation on OO platform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229600" cy="5486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371600"/>
            <a:ext cx="6096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86127" y="1600200"/>
            <a:ext cx="437174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6761" y="1600200"/>
            <a:ext cx="347423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676400"/>
            <a:ext cx="3657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Information system BCA-VI topic: Design and Implementation on OO platform</vt:lpstr>
      <vt:lpstr>2</vt:lpstr>
      <vt:lpstr>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 BCA-VI topic: Design and Implementation on OO platform</dc:title>
  <dc:creator>satya</dc:creator>
  <cp:lastModifiedBy>satya</cp:lastModifiedBy>
  <cp:revision>5</cp:revision>
  <dcterms:created xsi:type="dcterms:W3CDTF">2020-04-16T07:19:05Z</dcterms:created>
  <dcterms:modified xsi:type="dcterms:W3CDTF">2020-04-16T07:44:27Z</dcterms:modified>
</cp:coreProperties>
</file>