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F8A61F-80AE-4A38-93FF-F531BAECA16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38AF14-BF4C-472D-B30F-CDB603DC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686800" cy="533399"/>
          </a:xfrm>
        </p:spPr>
        <p:txBody>
          <a:bodyPr>
            <a:noAutofit/>
          </a:bodyPr>
          <a:lstStyle/>
          <a:p>
            <a:r>
              <a:rPr lang="en-US" sz="2400" dirty="0" smtClean="0"/>
              <a:t>Operating </a:t>
            </a:r>
            <a:r>
              <a:rPr lang="en-US" sz="2400" dirty="0" smtClean="0"/>
              <a:t>System </a:t>
            </a:r>
            <a:r>
              <a:rPr lang="en-US" sz="2400" dirty="0" smtClean="0"/>
              <a:t>BCA-IV SEM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534400" cy="563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Scheduling Algorithms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28800"/>
            <a:ext cx="441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828800"/>
            <a:ext cx="411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41148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066800"/>
            <a:ext cx="4170947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066800"/>
            <a:ext cx="5181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886200"/>
            <a:ext cx="51054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</TotalTime>
  <Words>8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Operating System BCA-IV SEM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BCA-IV SEM</dc:title>
  <dc:creator>satya</dc:creator>
  <cp:lastModifiedBy>satya</cp:lastModifiedBy>
  <cp:revision>18</cp:revision>
  <dcterms:created xsi:type="dcterms:W3CDTF">2020-04-16T12:12:52Z</dcterms:created>
  <dcterms:modified xsi:type="dcterms:W3CDTF">2020-04-17T06:33:26Z</dcterms:modified>
</cp:coreProperties>
</file>