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092ED7-C964-4C9F-9BE6-0D05D9D4C95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A1EC9E-F4DD-4582-ABA5-EA5B6C3DF12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990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Operating System BCA-IV SEM</a:t>
            </a:r>
            <a:br>
              <a:rPr lang="en-US" sz="2400" dirty="0" smtClean="0"/>
            </a:br>
            <a:r>
              <a:rPr lang="en-US" sz="2400" dirty="0" smtClean="0">
                <a:solidFill>
                  <a:srgbClr val="002060"/>
                </a:solidFill>
              </a:rPr>
              <a:t>Scheduling Algorithms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7924800" cy="5638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066800"/>
            <a:ext cx="5181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990600"/>
            <a:ext cx="641985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838200"/>
            <a:ext cx="5529495" cy="58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Operating System BCA-IV SEM Scheduling Algorithms</vt:lpstr>
      <vt:lpstr>2</vt:lpstr>
      <vt:lpstr>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 BCA-IV SEM</dc:title>
  <dc:creator>satya</dc:creator>
  <cp:lastModifiedBy>satya</cp:lastModifiedBy>
  <cp:revision>10</cp:revision>
  <dcterms:created xsi:type="dcterms:W3CDTF">2020-04-17T05:09:41Z</dcterms:created>
  <dcterms:modified xsi:type="dcterms:W3CDTF">2020-04-17T06:18:34Z</dcterms:modified>
</cp:coreProperties>
</file>