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0BA9-6781-4DE9-8358-876C1533846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E621A-85F1-415A-89B2-48D315B39D0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0BA9-6781-4DE9-8358-876C1533846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E621A-85F1-415A-89B2-48D315B39D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0BA9-6781-4DE9-8358-876C1533846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E621A-85F1-415A-89B2-48D315B39D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0BA9-6781-4DE9-8358-876C1533846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E621A-85F1-415A-89B2-48D315B39D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0BA9-6781-4DE9-8358-876C1533846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75E621A-85F1-415A-89B2-48D315B39D0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0BA9-6781-4DE9-8358-876C1533846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E621A-85F1-415A-89B2-48D315B39D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0BA9-6781-4DE9-8358-876C1533846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E621A-85F1-415A-89B2-48D315B39D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0BA9-6781-4DE9-8358-876C1533846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E621A-85F1-415A-89B2-48D315B39D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0BA9-6781-4DE9-8358-876C1533846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E621A-85F1-415A-89B2-48D315B39D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0BA9-6781-4DE9-8358-876C1533846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E621A-85F1-415A-89B2-48D315B39D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0BA9-6781-4DE9-8358-876C1533846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E621A-85F1-415A-89B2-48D315B39D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6AD0BA9-6781-4DE9-8358-876C1533846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75E621A-85F1-415A-89B2-48D315B39D0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7772400" cy="685801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Operating System BCA-IV SEM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002060"/>
                </a:solidFill>
              </a:rPr>
              <a:t>Scheduling Algorithms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458200" cy="5410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285875"/>
            <a:ext cx="6429375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Preemptive shortest job first: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181889"/>
            <a:ext cx="6838053" cy="5371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762000"/>
            <a:ext cx="5257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254125"/>
            <a:ext cx="6400800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</TotalTime>
  <Words>6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Operating System BCA-IV SEM Scheduling Algorithms</vt:lpstr>
      <vt:lpstr> Preemptive shortest job first: </vt:lpstr>
      <vt:lpstr>3</vt:lpstr>
      <vt:lpstr>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 BCA-IV SEM Scheduling Algorithms</dc:title>
  <dc:creator>satya</dc:creator>
  <cp:lastModifiedBy>satya</cp:lastModifiedBy>
  <cp:revision>5</cp:revision>
  <dcterms:created xsi:type="dcterms:W3CDTF">2020-04-17T06:18:55Z</dcterms:created>
  <dcterms:modified xsi:type="dcterms:W3CDTF">2020-04-17T06:33:14Z</dcterms:modified>
</cp:coreProperties>
</file>