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D81D7E-BC0F-42A9-BED0-84906E318EF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B4E866-3BF6-4803-B2C0-8F4FF1D8E51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85799"/>
          </a:xfrm>
        </p:spPr>
        <p:txBody>
          <a:bodyPr>
            <a:noAutofit/>
          </a:bodyPr>
          <a:lstStyle/>
          <a:p>
            <a:r>
              <a:rPr lang="en-US" sz="2400" dirty="0" smtClean="0"/>
              <a:t>Operating System BCA-IV SEM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2060"/>
                </a:solidFill>
              </a:rPr>
              <a:t>Scheduling Algorithms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458200" cy="5715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426720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295400"/>
            <a:ext cx="3886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0"/>
            <a:ext cx="6858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066800"/>
            <a:ext cx="5486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</TotalTime>
  <Words>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Operating System BCA-IV SEM Scheduling Algorithms</vt:lpstr>
      <vt:lpstr>2</vt:lpstr>
      <vt:lpstr>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 BCA-IV SEM Scheduling Algorithms</dc:title>
  <dc:creator>satya</dc:creator>
  <cp:lastModifiedBy>satya</cp:lastModifiedBy>
  <cp:revision>3</cp:revision>
  <dcterms:created xsi:type="dcterms:W3CDTF">2020-04-17T08:24:49Z</dcterms:created>
  <dcterms:modified xsi:type="dcterms:W3CDTF">2020-04-17T08:34:30Z</dcterms:modified>
</cp:coreProperties>
</file>