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1D0E2-1B59-4AB5-A3EE-8B8702610449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0366C-B8BC-4BE4-B4F5-A3AAE937195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1D0E2-1B59-4AB5-A3EE-8B8702610449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0366C-B8BC-4BE4-B4F5-A3AAE93719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1D0E2-1B59-4AB5-A3EE-8B8702610449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0366C-B8BC-4BE4-B4F5-A3AAE93719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1D0E2-1B59-4AB5-A3EE-8B8702610449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0366C-B8BC-4BE4-B4F5-A3AAE93719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1D0E2-1B59-4AB5-A3EE-8B8702610449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E00366C-B8BC-4BE4-B4F5-A3AAE937195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1D0E2-1B59-4AB5-A3EE-8B8702610449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0366C-B8BC-4BE4-B4F5-A3AAE93719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1D0E2-1B59-4AB5-A3EE-8B8702610449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0366C-B8BC-4BE4-B4F5-A3AAE93719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1D0E2-1B59-4AB5-A3EE-8B8702610449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0366C-B8BC-4BE4-B4F5-A3AAE93719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1D0E2-1B59-4AB5-A3EE-8B8702610449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0366C-B8BC-4BE4-B4F5-A3AAE93719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1D0E2-1B59-4AB5-A3EE-8B8702610449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0366C-B8BC-4BE4-B4F5-A3AAE93719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1D0E2-1B59-4AB5-A3EE-8B8702610449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0366C-B8BC-4BE4-B4F5-A3AAE93719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091D0E2-1B59-4AB5-A3EE-8B8702610449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E00366C-B8BC-4BE4-B4F5-A3AAE9371957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76199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Operating System BCA-IV SEM</a:t>
            </a:r>
            <a:br>
              <a:rPr lang="en-US" sz="2400" dirty="0" smtClean="0"/>
            </a:br>
            <a:r>
              <a:rPr lang="en-US" sz="2400" dirty="0" smtClean="0">
                <a:solidFill>
                  <a:srgbClr val="002060"/>
                </a:solidFill>
              </a:rPr>
              <a:t>Scheduling Algorithms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1066800"/>
            <a:ext cx="7696200" cy="57912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1066800"/>
            <a:ext cx="36576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00600" y="1066800"/>
            <a:ext cx="38100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62000" y="1066800"/>
            <a:ext cx="3886200" cy="516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24400" y="1066800"/>
            <a:ext cx="3962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pic>
        <p:nvPicPr>
          <p:cNvPr id="3077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00200" y="762000"/>
            <a:ext cx="58674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76400" y="914400"/>
            <a:ext cx="5791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76400" y="1981200"/>
            <a:ext cx="57912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18</TotalTime>
  <Words>7</Words>
  <Application>Microsoft Office PowerPoint</Application>
  <PresentationFormat>On-screen Show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Apex</vt:lpstr>
      <vt:lpstr>Operating System BCA-IV SEM Scheduling Algorithms</vt:lpstr>
      <vt:lpstr>2</vt:lpstr>
      <vt:lpstr>3</vt:lpstr>
      <vt:lpstr>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Operating System BCA-IV SEM Scheduling Algorithms</dc:title>
  <dc:creator>satya</dc:creator>
  <cp:lastModifiedBy>satya</cp:lastModifiedBy>
  <cp:revision>10</cp:revision>
  <dcterms:created xsi:type="dcterms:W3CDTF">2020-04-17T08:34:39Z</dcterms:created>
  <dcterms:modified xsi:type="dcterms:W3CDTF">2020-04-17T08:52:56Z</dcterms:modified>
</cp:coreProperties>
</file>