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23C0BC-5492-4E9B-B983-85922BF4CA5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04782C-E310-45E9-B0A4-14F5F97DB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23C0BC-5492-4E9B-B983-85922BF4CA5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4782C-E310-45E9-B0A4-14F5F97DB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23C0BC-5492-4E9B-B983-85922BF4CA5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4782C-E310-45E9-B0A4-14F5F97DB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23C0BC-5492-4E9B-B983-85922BF4CA5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4782C-E310-45E9-B0A4-14F5F97DBD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23C0BC-5492-4E9B-B983-85922BF4CA5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4782C-E310-45E9-B0A4-14F5F97DBD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23C0BC-5492-4E9B-B983-85922BF4CA5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4782C-E310-45E9-B0A4-14F5F97DBD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23C0BC-5492-4E9B-B983-85922BF4CA5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4782C-E310-45E9-B0A4-14F5F97DBD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23C0BC-5492-4E9B-B983-85922BF4CA5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4782C-E310-45E9-B0A4-14F5F97DBDC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23C0BC-5492-4E9B-B983-85922BF4CA5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4782C-E310-45E9-B0A4-14F5F97DB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023C0BC-5492-4E9B-B983-85922BF4CA5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4782C-E310-45E9-B0A4-14F5F97DBD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23C0BC-5492-4E9B-B983-85922BF4CA5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04782C-E310-45E9-B0A4-14F5F97DBDC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023C0BC-5492-4E9B-B983-85922BF4CA5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104782C-E310-45E9-B0A4-14F5F97DBD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1"/>
            <a:ext cx="8686800" cy="8381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i="1" u="sng" dirty="0" smtClean="0">
                <a:solidFill>
                  <a:srgbClr val="0000CC"/>
                </a:solidFill>
              </a:rPr>
              <a:t>Digital Electronics and Computer organization  BCA-II SEM </a:t>
            </a:r>
            <a:br>
              <a:rPr lang="en-US" sz="2400" b="1" i="1" u="sng" dirty="0" smtClean="0">
                <a:solidFill>
                  <a:srgbClr val="0000CC"/>
                </a:solidFill>
              </a:rPr>
            </a:br>
            <a:r>
              <a:rPr lang="en-US" sz="2400" b="1" i="1" u="sng" dirty="0" smtClean="0">
                <a:solidFill>
                  <a:srgbClr val="0000CC"/>
                </a:solidFill>
              </a:rPr>
              <a:t>  Topic: Sequential Circuits  (latches and flip-flops) 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066800"/>
            <a:ext cx="8382000" cy="5562600"/>
          </a:xfrm>
        </p:spPr>
        <p:txBody>
          <a:bodyPr/>
          <a:lstStyle/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199" y="1066800"/>
            <a:ext cx="5105401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800" dirty="0" smtClean="0"/>
              <a:t>2</a:t>
            </a:r>
            <a:endParaRPr lang="en-US" sz="18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990600"/>
            <a:ext cx="3505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838200"/>
            <a:ext cx="416242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</TotalTime>
  <Words>8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Concourse</vt:lpstr>
      <vt:lpstr>Digital Electronics and Computer organization  BCA-II SEM    Topic: Sequential Circuits  (latches and flip-flops) </vt:lpstr>
      <vt:lpstr>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Electronics and Computer organization  BCA-II SEM    Topic: Sequential Circuits  (latches and flip-flops) </dc:title>
  <dc:creator>satya</dc:creator>
  <cp:lastModifiedBy>satya</cp:lastModifiedBy>
  <cp:revision>2</cp:revision>
  <dcterms:created xsi:type="dcterms:W3CDTF">2020-04-19T06:27:39Z</dcterms:created>
  <dcterms:modified xsi:type="dcterms:W3CDTF">2020-04-19T06:46:21Z</dcterms:modified>
</cp:coreProperties>
</file>