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24912-F9A3-4AEC-A377-E7529A3D1F3B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50CF2-B2E2-48C4-9113-CDFF86BDBD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en-US" sz="2000" b="1" i="1" u="sng" dirty="0" smtClean="0">
                <a:solidFill>
                  <a:srgbClr val="0000CC"/>
                </a:solidFill>
              </a:rPr>
              <a:t>Digital Electronics and Computer organization  BCA-II SEM </a:t>
            </a:r>
            <a:br>
              <a:rPr lang="en-US" sz="2000" b="1" i="1" u="sng" dirty="0" smtClean="0">
                <a:solidFill>
                  <a:srgbClr val="0000CC"/>
                </a:solidFill>
              </a:rPr>
            </a:br>
            <a:r>
              <a:rPr lang="en-US" sz="2000" b="1" i="1" u="sng" dirty="0" smtClean="0">
                <a:solidFill>
                  <a:srgbClr val="0000CC"/>
                </a:solidFill>
              </a:rPr>
              <a:t>  Topic: Sequential Circuits 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305800" cy="54864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</a:rPr>
              <a:t>Counters:</a:t>
            </a:r>
          </a:p>
          <a:p>
            <a:pPr algn="l"/>
            <a:endParaRPr lang="en-US" b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981200"/>
            <a:ext cx="350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438400"/>
            <a:ext cx="3505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105400"/>
            <a:ext cx="4191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19137"/>
            <a:ext cx="68580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8229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304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4</a:t>
            </a:r>
            <a:endParaRPr 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1" y="1143000"/>
            <a:ext cx="388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914400"/>
            <a:ext cx="464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5</a:t>
            </a:r>
            <a:endParaRPr lang="en-US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81200"/>
            <a:ext cx="868680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6</a:t>
            </a:r>
            <a:endParaRPr lang="en-US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09600"/>
            <a:ext cx="5943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7</a:t>
            </a:r>
            <a:endParaRPr lang="en-US" sz="20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3810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412272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8</a:t>
            </a:r>
            <a:endParaRPr lang="en-US" sz="2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239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2656" y="1600200"/>
            <a:ext cx="52986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Digital Electronics and Computer organization  BCA-II SEM    Topic: Sequential Circuits </vt:lpstr>
      <vt:lpstr>2</vt:lpstr>
      <vt:lpstr>3</vt:lpstr>
      <vt:lpstr>4</vt:lpstr>
      <vt:lpstr>5</vt:lpstr>
      <vt:lpstr>6</vt:lpstr>
      <vt:lpstr>7</vt:lpstr>
      <vt:lpstr>8</vt:lpstr>
      <vt:lpstr>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 BCA-II SEM    Topic: Sequential Circuits </dc:title>
  <dc:creator>satya</dc:creator>
  <cp:lastModifiedBy>satya</cp:lastModifiedBy>
  <cp:revision>12</cp:revision>
  <dcterms:created xsi:type="dcterms:W3CDTF">2020-04-23T10:45:37Z</dcterms:created>
  <dcterms:modified xsi:type="dcterms:W3CDTF">2020-04-23T11:14:47Z</dcterms:modified>
</cp:coreProperties>
</file>