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E9E848-E338-4536-9651-758D350D886D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77B2B1-504E-4E71-BCBD-CC6862B13DA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8991600" cy="1523999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/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srgbClr val="FFFF00"/>
                </a:solidFill>
              </a:rPr>
              <a:t/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srgbClr val="FFFF00"/>
                </a:solidFill>
              </a:rPr>
              <a:t>         Digital Electronics and Computer organization     </a:t>
            </a:r>
            <a:r>
              <a:rPr lang="en-US" sz="1800" b="1" dirty="0" smtClean="0">
                <a:solidFill>
                  <a:srgbClr val="FFFF00"/>
                </a:solidFill>
              </a:rPr>
              <a:t>BCA-II SEM </a:t>
            </a:r>
            <a:r>
              <a:rPr lang="en-US" sz="1800" dirty="0" smtClean="0">
                <a:solidFill>
                  <a:srgbClr val="FFFF00"/>
                </a:solidFill>
              </a:rPr>
              <a:t/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b="1" dirty="0" smtClean="0">
                <a:solidFill>
                  <a:srgbClr val="FFFF00"/>
                </a:solidFill>
              </a:rPr>
              <a:t>  Topic: Sequential Circuits  (</a:t>
            </a:r>
            <a:r>
              <a:rPr lang="en-US" sz="1800" dirty="0" smtClean="0">
                <a:solidFill>
                  <a:srgbClr val="FFFF00"/>
                </a:solidFill>
              </a:rPr>
              <a:t>latches and flip-flops</a:t>
            </a:r>
            <a:r>
              <a:rPr lang="en-US" sz="1800" b="1" dirty="0" smtClean="0">
                <a:solidFill>
                  <a:srgbClr val="FFFF00"/>
                </a:solidFill>
              </a:rPr>
              <a:t>) </a:t>
            </a:r>
            <a:r>
              <a:rPr lang="en-US" sz="1800" dirty="0" smtClean="0">
                <a:solidFill>
                  <a:srgbClr val="FFFF00"/>
                </a:solidFill>
              </a:rPr>
              <a:t/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srgbClr val="FFFF00"/>
                </a:solidFill>
              </a:rPr>
              <a:t/>
            </a:r>
            <a:br>
              <a:rPr lang="en-US" sz="1800" dirty="0" smtClean="0">
                <a:solidFill>
                  <a:srgbClr val="FFFF00"/>
                </a:solidFill>
              </a:rPr>
            </a:br>
            <a:r>
              <a:rPr lang="en-US" sz="1800" dirty="0" smtClean="0">
                <a:solidFill>
                  <a:srgbClr val="FFFF00"/>
                </a:solidFill>
              </a:rPr>
              <a:t/>
            </a:r>
            <a:br>
              <a:rPr lang="en-US" sz="1800" dirty="0" smtClean="0">
                <a:solidFill>
                  <a:srgbClr val="FFFF00"/>
                </a:solidFill>
              </a:rPr>
            </a:b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534400" cy="5715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219200"/>
            <a:ext cx="5638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1137" y="2006600"/>
            <a:ext cx="618172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2562" y="1477962"/>
            <a:ext cx="62388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2895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066800"/>
            <a:ext cx="2971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1066800"/>
            <a:ext cx="2743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           Digital Electronics and Computer organization     BCA-II SEM    Topic: Sequential Circuits  (latches and flip-flops)    </vt:lpstr>
      <vt:lpstr>2</vt:lpstr>
      <vt:lpstr>3</vt:lpstr>
      <vt:lpstr>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and Computer organization     BCA-II SEM    Topic: Sequential Circuits  (latches and flip-flops)</dc:title>
  <dc:creator>satya</dc:creator>
  <cp:lastModifiedBy>satya</cp:lastModifiedBy>
  <cp:revision>9</cp:revision>
  <dcterms:created xsi:type="dcterms:W3CDTF">2020-04-17T12:05:22Z</dcterms:created>
  <dcterms:modified xsi:type="dcterms:W3CDTF">2020-04-17T12:40:37Z</dcterms:modified>
</cp:coreProperties>
</file>