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DEE76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9C0255E-8267-487B-94BC-7F4A3E631BA7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7091ECE-FE01-440D-9694-439C31F84D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686800" cy="556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685800"/>
          </a:xfrm>
        </p:spPr>
        <p:txBody>
          <a:bodyPr>
            <a:noAutofit/>
          </a:bodyPr>
          <a:lstStyle/>
          <a:p>
            <a:pPr algn="ctr"/>
            <a:r>
              <a:rPr lang="en-US" sz="1800" b="1" i="1" u="sng" dirty="0" smtClean="0">
                <a:solidFill>
                  <a:srgbClr val="0000CC"/>
                </a:solidFill>
              </a:rPr>
              <a:t>Digital </a:t>
            </a:r>
            <a:r>
              <a:rPr lang="en-US" sz="1800" b="1" i="1" u="sng" dirty="0" smtClean="0">
                <a:solidFill>
                  <a:srgbClr val="0000CC"/>
                </a:solidFill>
              </a:rPr>
              <a:t>Electronics and Computer </a:t>
            </a:r>
            <a:r>
              <a:rPr lang="en-US" sz="1800" b="1" i="1" u="sng" dirty="0" smtClean="0">
                <a:solidFill>
                  <a:srgbClr val="0000CC"/>
                </a:solidFill>
              </a:rPr>
              <a:t>organization  </a:t>
            </a:r>
            <a:r>
              <a:rPr lang="en-US" sz="1800" b="1" i="1" u="sng" dirty="0" smtClean="0">
                <a:solidFill>
                  <a:srgbClr val="0000CC"/>
                </a:solidFill>
              </a:rPr>
              <a:t>BCA-II SEM </a:t>
            </a:r>
            <a:br>
              <a:rPr lang="en-US" sz="1800" b="1" i="1" u="sng" dirty="0" smtClean="0">
                <a:solidFill>
                  <a:srgbClr val="0000CC"/>
                </a:solidFill>
              </a:rPr>
            </a:br>
            <a:r>
              <a:rPr lang="en-US" sz="1800" b="1" i="1" u="sng" dirty="0" smtClean="0">
                <a:solidFill>
                  <a:srgbClr val="0000CC"/>
                </a:solidFill>
              </a:rPr>
              <a:t>  Topic: Sequential Circuits  (latches and flip-flops) </a:t>
            </a:r>
            <a:r>
              <a:rPr lang="en-US" sz="1800" b="1" i="1" u="sng" dirty="0" smtClean="0">
                <a:solidFill>
                  <a:srgbClr val="0000CC"/>
                </a:solidFill>
              </a:rPr>
              <a:t>  </a:t>
            </a:r>
            <a:endParaRPr lang="en-US" sz="1800" b="1" i="1" u="sng" dirty="0">
              <a:solidFill>
                <a:srgbClr val="0000CC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71600"/>
            <a:ext cx="6705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3600" y="914400"/>
            <a:ext cx="4876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1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609600"/>
            <a:ext cx="369683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219200"/>
            <a:ext cx="3581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838200"/>
            <a:ext cx="3733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2450" y="838200"/>
            <a:ext cx="38671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990600"/>
            <a:ext cx="3581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990600"/>
            <a:ext cx="4343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11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Digital Electronics and Computer organization  BCA-II SEM    Topic: Sequential Circuits  (latches and flip-flops)   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Digital Electronics and Computer organization     BCA-II SEM    Topic: Sequential Circuits  (latches and flip-flops)    </dc:title>
  <dc:creator>satya</dc:creator>
  <cp:lastModifiedBy>satya</cp:lastModifiedBy>
  <cp:revision>13</cp:revision>
  <dcterms:created xsi:type="dcterms:W3CDTF">2020-04-17T12:41:07Z</dcterms:created>
  <dcterms:modified xsi:type="dcterms:W3CDTF">2020-04-17T13:16:21Z</dcterms:modified>
</cp:coreProperties>
</file>