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BE7F85-2F58-481C-8F6C-A0B8BAC3386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05AFBA-47C6-4D2F-A441-FB072F4DF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INFORMATION SYSTEM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s p </a:t>
            </a:r>
            <a:r>
              <a:rPr lang="en-US" sz="3100" dirty="0" err="1" smtClean="0">
                <a:solidFill>
                  <a:schemeClr val="bg1">
                    <a:lumMod val="85000"/>
                  </a:schemeClr>
                </a:solidFill>
              </a:rPr>
              <a:t>gautam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dirty="0" smtClean="0"/>
              <a:t>Unit-v          </a:t>
            </a:r>
            <a:r>
              <a:rPr lang="en-US" sz="2000" dirty="0" smtClean="0"/>
              <a:t>BCA-VI </a:t>
            </a:r>
            <a:r>
              <a:rPr lang="en-US" sz="2000" dirty="0" smtClean="0"/>
              <a:t>ESM</a:t>
            </a:r>
            <a:r>
              <a:rPr lang="en-US" sz="27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839200" cy="381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Managerial </a:t>
            </a:r>
            <a:r>
              <a:rPr lang="en-US" sz="7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issues in </a:t>
            </a:r>
            <a:r>
              <a:rPr lang="en-US" sz="7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software project </a:t>
            </a:r>
            <a:r>
              <a:rPr lang="en-US" sz="7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:</a:t>
            </a:r>
          </a:p>
          <a:p>
            <a:endParaRPr lang="en-US" sz="7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en-US" sz="7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7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en-US" sz="70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"/>
            <a:ext cx="6324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76200"/>
            <a:ext cx="5715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49434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5867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57435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58102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5286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981700" cy="63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52400"/>
            <a:ext cx="59817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5791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</a:t>
            </a:r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472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59055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60293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5" y="228600"/>
            <a:ext cx="60674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5638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0293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52400"/>
            <a:ext cx="6038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1800" dirty="0" smtClean="0"/>
              <a:t>3</a:t>
            </a:r>
            <a:endParaRPr lang="en-US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403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078" y="609600"/>
            <a:ext cx="416312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1800" dirty="0" smtClean="0"/>
              <a:t>4</a:t>
            </a:r>
            <a:endParaRPr 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75750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14400"/>
            <a:ext cx="449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5715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"/>
            <a:ext cx="6096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662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6477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6248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9</Words>
  <Application>Microsoft Office PowerPoint</Application>
  <PresentationFormat>On-screen Show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    INFORMATION SYSTEM s p gautam      Unit-v          BCA-VI ESM  </vt:lpstr>
      <vt:lpstr>2</vt:lpstr>
      <vt:lpstr>3</vt:lpstr>
      <vt:lpstr>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                       Unit-v                BCA-VI ESM</dc:title>
  <dc:creator>satya</dc:creator>
  <cp:lastModifiedBy>satya</cp:lastModifiedBy>
  <cp:revision>39</cp:revision>
  <dcterms:created xsi:type="dcterms:W3CDTF">2020-05-02T08:07:45Z</dcterms:created>
  <dcterms:modified xsi:type="dcterms:W3CDTF">2020-05-02T10:03:19Z</dcterms:modified>
</cp:coreProperties>
</file>