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D7532-DF29-4A20-B4C6-5BAE86EE294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95347-5D20-4D35-BE85-A5DD34ED4A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95347-5D20-4D35-BE85-A5DD34ED4A3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CB8CDC-18C4-403D-A52A-5CC573C3F0B9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7CB350-AB75-4B5A-B5CF-4AFD97AFCB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80772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solidFill>
                  <a:srgbClr val="00B050"/>
                </a:solidFill>
              </a:rPr>
              <a:t>DPBS PG COLLEGE  ANOOPSHAHR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u="sng" dirty="0" smtClean="0">
                <a:solidFill>
                  <a:srgbClr val="C00000"/>
                </a:solidFill>
              </a:rPr>
              <a:t>BCA-IV </a:t>
            </a:r>
            <a:r>
              <a:rPr lang="en-US" sz="2200" u="sng" dirty="0" err="1" smtClean="0">
                <a:solidFill>
                  <a:srgbClr val="C00000"/>
                </a:solidFill>
              </a:rPr>
              <a:t>Sem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/>
              <a:t>       </a:t>
            </a:r>
            <a:r>
              <a:rPr lang="en-US" sz="3100" dirty="0" smtClean="0"/>
              <a:t>Operating System       </a:t>
            </a:r>
            <a:r>
              <a:rPr lang="en-US" sz="2200" b="1" dirty="0" smtClean="0">
                <a:solidFill>
                  <a:srgbClr val="002060"/>
                </a:solidFill>
              </a:rPr>
              <a:t>S 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GAUTAM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sz="1800" b="1" dirty="0" smtClean="0">
                <a:solidFill>
                  <a:srgbClr val="002060"/>
                </a:solidFill>
              </a:rPr>
              <a:t>10/4/2020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772400" cy="4191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PROCESS / SCHEDULING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algn="l"/>
            <a:r>
              <a:rPr lang="en-US" sz="2000" dirty="0" smtClean="0">
                <a:solidFill>
                  <a:srgbClr val="002060"/>
                </a:solidFill>
              </a:rPr>
              <a:t>Process scheduling in an OS task that schedules processes of different states like ready , waiting and running.</a:t>
            </a:r>
          </a:p>
          <a:p>
            <a:pPr algn="l"/>
            <a:r>
              <a:rPr lang="en-US" sz="2000" dirty="0" smtClean="0">
                <a:solidFill>
                  <a:srgbClr val="002060"/>
                </a:solidFill>
              </a:rPr>
              <a:t>Process scheduling allow OS to allocate a time interval of CPU execution for each process . Another important reason for using a process scheduling  system is that it keeps the CPU busy all time.</a:t>
            </a:r>
          </a:p>
          <a:p>
            <a:pPr algn="l"/>
            <a:r>
              <a:rPr lang="en-US" sz="2000" dirty="0" smtClean="0">
                <a:solidFill>
                  <a:srgbClr val="002060"/>
                </a:solidFill>
              </a:rPr>
              <a:t>                  process scheduling is the activity of the process manager that handles the removal of the running process from the CPU and the selection of another process on the basis of a particular strategy or algorithm. it is essential part  of a  multiprogramming operating system .</a:t>
            </a:r>
          </a:p>
          <a:p>
            <a:pPr algn="l"/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The state of a process is defined in the part by the current of that process .each process may be in one of the following states during the time of execution.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New  </a:t>
            </a:r>
            <a:r>
              <a:rPr lang="en-US" sz="2400" dirty="0" smtClean="0"/>
              <a:t>:</a:t>
            </a:r>
            <a:r>
              <a:rPr lang="en-US" dirty="0" smtClean="0"/>
              <a:t> </a:t>
            </a:r>
            <a:r>
              <a:rPr lang="en-US" sz="1600" b="1" dirty="0" smtClean="0"/>
              <a:t>the process being created.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Ready</a:t>
            </a:r>
            <a:r>
              <a:rPr lang="en-US" dirty="0" smtClean="0"/>
              <a:t> : </a:t>
            </a:r>
            <a:r>
              <a:rPr lang="en-US" sz="1600" b="1" dirty="0" smtClean="0"/>
              <a:t>the process is waiting to be assigned to be process or through a short term scheduler.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Waiting</a:t>
            </a:r>
            <a:r>
              <a:rPr lang="en-US" sz="2400" b="1" dirty="0" smtClean="0"/>
              <a:t> :</a:t>
            </a:r>
            <a:r>
              <a:rPr lang="en-US" sz="1600" b="1" dirty="0" smtClean="0"/>
              <a:t> </a:t>
            </a:r>
            <a:r>
              <a:rPr lang="en-US" sz="1600" b="1" dirty="0" smtClean="0"/>
              <a:t>the process is waiting  or blocked for some event to occur such as i/o completion on reception of a signal.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Running </a:t>
            </a:r>
            <a:r>
              <a:rPr lang="en-US" sz="2400" b="1" dirty="0" smtClean="0"/>
              <a:t>: </a:t>
            </a:r>
            <a:r>
              <a:rPr lang="en-US" sz="1600" b="1" dirty="0" smtClean="0"/>
              <a:t>instructions are being executed.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Terminated</a:t>
            </a:r>
            <a:r>
              <a:rPr lang="en-US" sz="2400" b="1" dirty="0" smtClean="0"/>
              <a:t> : </a:t>
            </a:r>
            <a:r>
              <a:rPr lang="en-US" sz="1600" b="1" dirty="0" smtClean="0"/>
              <a:t>the process has finished the execution</a:t>
            </a:r>
            <a:endParaRPr lang="en-US" sz="2400" b="1" dirty="0"/>
          </a:p>
        </p:txBody>
      </p:sp>
      <p:sp>
        <p:nvSpPr>
          <p:cNvPr id="5" name="Cloud Callout 4"/>
          <p:cNvSpPr/>
          <p:nvPr/>
        </p:nvSpPr>
        <p:spPr>
          <a:xfrm>
            <a:off x="6248400" y="5486400"/>
            <a:ext cx="2667000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 P GAUTAM</a:t>
            </a:r>
            <a:endParaRPr lang="en-US" b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 diagram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52600" y="2514600"/>
            <a:ext cx="990600" cy="533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new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24200" y="3124200"/>
            <a:ext cx="1219200" cy="533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ready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629400" y="2057400"/>
            <a:ext cx="1447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terminated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3200400"/>
            <a:ext cx="1295400" cy="6096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running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43400" y="4419600"/>
            <a:ext cx="12192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waiting</a:t>
            </a:r>
            <a:endParaRPr lang="en-US" sz="1400" dirty="0">
              <a:solidFill>
                <a:srgbClr val="002060"/>
              </a:solidFill>
            </a:endParaRPr>
          </a:p>
        </p:txBody>
      </p:sp>
      <p:cxnSp>
        <p:nvCxnSpPr>
          <p:cNvPr id="13" name="Straight Arrow Connector 12"/>
          <p:cNvCxnSpPr>
            <a:stCxn id="4" idx="5"/>
            <a:endCxn id="5" idx="1"/>
          </p:cNvCxnSpPr>
          <p:nvPr/>
        </p:nvCxnSpPr>
        <p:spPr>
          <a:xfrm rot="16200000" flipH="1">
            <a:off x="2834224" y="2733791"/>
            <a:ext cx="232430" cy="704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</p:cNvCxnSpPr>
          <p:nvPr/>
        </p:nvCxnSpPr>
        <p:spPr>
          <a:xfrm rot="16200000" flipH="1">
            <a:off x="5015169" y="2729168"/>
            <a:ext cx="78115" cy="1778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1"/>
          </p:cNvCxnSpPr>
          <p:nvPr/>
        </p:nvCxnSpPr>
        <p:spPr>
          <a:xfrm rot="16200000" flipV="1">
            <a:off x="5193717" y="2426283"/>
            <a:ext cx="13074" cy="1713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5" idx="4"/>
          </p:cNvCxnSpPr>
          <p:nvPr/>
        </p:nvCxnSpPr>
        <p:spPr>
          <a:xfrm rot="16200000" flipV="1">
            <a:off x="3505200" y="38862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6"/>
          </p:cNvCxnSpPr>
          <p:nvPr/>
        </p:nvCxnSpPr>
        <p:spPr>
          <a:xfrm rot="10800000" flipV="1">
            <a:off x="5562600" y="3886200"/>
            <a:ext cx="9144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553200" y="2667000"/>
            <a:ext cx="533400" cy="481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							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   </a:t>
            </a:r>
            <a:r>
              <a:rPr lang="en-US" sz="1600" dirty="0" smtClean="0">
                <a:solidFill>
                  <a:srgbClr val="002060"/>
                </a:solidFill>
              </a:rPr>
              <a:t>interrupt </a:t>
            </a:r>
            <a:r>
              <a:rPr lang="en-US" dirty="0" smtClean="0">
                <a:solidFill>
                  <a:srgbClr val="002060"/>
                </a:solidFill>
              </a:rPr>
              <a:t>        </a:t>
            </a:r>
            <a:r>
              <a:rPr lang="en-US" sz="1600" dirty="0" smtClean="0">
                <a:solidFill>
                  <a:srgbClr val="002060"/>
                </a:solidFill>
              </a:rPr>
              <a:t>exit</a:t>
            </a:r>
          </a:p>
          <a:p>
            <a:pPr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    Admitted 	</a:t>
            </a:r>
            <a:r>
              <a:rPr lang="en-US" dirty="0" smtClean="0">
                <a:solidFill>
                  <a:srgbClr val="002060"/>
                </a:solidFill>
              </a:rPr>
              <a:t>							                 </a:t>
            </a:r>
            <a:r>
              <a:rPr lang="en-US" sz="1400" dirty="0" smtClean="0">
                <a:solidFill>
                  <a:srgbClr val="002060"/>
                </a:solidFill>
              </a:rPr>
              <a:t>scheduler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          i/o or event   completion                                              i/o or event wait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Cloud Callout 32"/>
          <p:cNvSpPr/>
          <p:nvPr/>
        </p:nvSpPr>
        <p:spPr>
          <a:xfrm>
            <a:off x="5334000" y="5105400"/>
            <a:ext cx="3657600" cy="914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 P GAUTAM</a:t>
            </a:r>
            <a:endParaRPr lang="en-US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219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 DPBS PG COLLEGE  ANOOPSHAHR BCA-IV Sem         Operating System       S P GAUTAM 10/4/2020</vt:lpstr>
      <vt:lpstr>Process state </vt:lpstr>
      <vt:lpstr>Process state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DPBS PG COLLEGE ANOOPSHAHR BCA-IV Sem          Operating System           S P GAUTAM</dc:title>
  <dc:creator>satya</dc:creator>
  <cp:lastModifiedBy>satya</cp:lastModifiedBy>
  <cp:revision>22</cp:revision>
  <dcterms:created xsi:type="dcterms:W3CDTF">2020-04-10T07:18:08Z</dcterms:created>
  <dcterms:modified xsi:type="dcterms:W3CDTF">2020-04-10T09:25:59Z</dcterms:modified>
</cp:coreProperties>
</file>