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B49F-C243-4BAF-8E2D-333A26FEEA7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157-7629-4C9F-8C98-B092DB49DB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B49F-C243-4BAF-8E2D-333A26FEEA7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157-7629-4C9F-8C98-B092DB49D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B49F-C243-4BAF-8E2D-333A26FEEA7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157-7629-4C9F-8C98-B092DB49D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B49F-C243-4BAF-8E2D-333A26FEEA7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157-7629-4C9F-8C98-B092DB49D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B49F-C243-4BAF-8E2D-333A26FEEA7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F8E157-7629-4C9F-8C98-B092DB49DB2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B49F-C243-4BAF-8E2D-333A26FEEA7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157-7629-4C9F-8C98-B092DB49D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B49F-C243-4BAF-8E2D-333A26FEEA7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157-7629-4C9F-8C98-B092DB49D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B49F-C243-4BAF-8E2D-333A26FEEA7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157-7629-4C9F-8C98-B092DB49D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B49F-C243-4BAF-8E2D-333A26FEEA7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157-7629-4C9F-8C98-B092DB49D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B49F-C243-4BAF-8E2D-333A26FEEA7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157-7629-4C9F-8C98-B092DB49D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B49F-C243-4BAF-8E2D-333A26FEEA7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157-7629-4C9F-8C98-B092DB49D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32B49F-C243-4BAF-8E2D-333A26FEEA7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F8E157-7629-4C9F-8C98-B092DB49DB2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sz="2000" b="1" i="1" u="sng" dirty="0" smtClean="0">
                <a:solidFill>
                  <a:srgbClr val="0000CC"/>
                </a:solidFill>
              </a:rPr>
              <a:t>Digital Electronics and Computer organization  BCA-II SEM </a:t>
            </a:r>
            <a:br>
              <a:rPr lang="en-US" sz="2000" b="1" i="1" u="sng" dirty="0" smtClean="0">
                <a:solidFill>
                  <a:srgbClr val="0000CC"/>
                </a:solidFill>
              </a:rPr>
            </a:br>
            <a:r>
              <a:rPr lang="en-US" sz="2000" b="1" i="1" u="sng" dirty="0" smtClean="0">
                <a:solidFill>
                  <a:srgbClr val="0000CC"/>
                </a:solidFill>
              </a:rPr>
              <a:t>  Topic: Sequential Circuits  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7696200" cy="502920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Resister and Sift Resister:</a:t>
            </a:r>
          </a:p>
          <a:p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65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9050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990600"/>
            <a:ext cx="449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406209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0"/>
            <a:ext cx="419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7273" y="457200"/>
            <a:ext cx="649705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401820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04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6477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17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Digital Electronics and Computer organization  BCA-II SEM    Topic: Sequential Circuits   </vt:lpstr>
      <vt:lpstr>2</vt:lpstr>
      <vt:lpstr>3</vt:lpstr>
      <vt:lpstr>4</vt:lpstr>
      <vt:lpstr>5</vt:lpstr>
      <vt:lpstr>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Electronics and Computer organization  BCA-II SEM    Topic: Sequential Circuits   </dc:title>
  <dc:creator>satya</dc:creator>
  <cp:lastModifiedBy>satya</cp:lastModifiedBy>
  <cp:revision>9</cp:revision>
  <dcterms:created xsi:type="dcterms:W3CDTF">2020-04-23T10:07:57Z</dcterms:created>
  <dcterms:modified xsi:type="dcterms:W3CDTF">2020-04-23T10:33:27Z</dcterms:modified>
</cp:coreProperties>
</file>