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3D634-549F-46F6-B684-9AAFF6A47D9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4005-21EA-4B20-BF8A-70427B884C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en-US" sz="2400" b="1" i="1" u="sng" dirty="0" smtClean="0">
                <a:solidFill>
                  <a:srgbClr val="0000CC"/>
                </a:solidFill>
              </a:rPr>
              <a:t>Digital Electronics and Computer organization  BCA-II SEM </a:t>
            </a:r>
            <a:br>
              <a:rPr lang="en-US" sz="2400" b="1" i="1" u="sng" dirty="0" smtClean="0">
                <a:solidFill>
                  <a:srgbClr val="0000CC"/>
                </a:solidFill>
              </a:rPr>
            </a:br>
            <a:r>
              <a:rPr lang="en-US" sz="2400" b="1" i="1" u="sng" dirty="0" smtClean="0">
                <a:solidFill>
                  <a:srgbClr val="0000CC"/>
                </a:solidFill>
              </a:rPr>
              <a:t>  Topic: Sequential Circuits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534400" cy="5867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914400"/>
            <a:ext cx="4419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838200"/>
            <a:ext cx="4343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685800"/>
            <a:ext cx="3886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457200"/>
            <a:ext cx="38862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000" dirty="0"/>
              <a:t>3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28774"/>
            <a:ext cx="75438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Digital Electronics and Computer organization  BCA-II SEM    Topic: Sequential Circuits </vt:lpstr>
      <vt:lpstr>2</vt:lpstr>
      <vt:lpstr>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 and Computer organization  BCA-II SEM    Topic: Sequential Circuits </dc:title>
  <dc:creator>satya</dc:creator>
  <cp:lastModifiedBy>satya</cp:lastModifiedBy>
  <cp:revision>3</cp:revision>
  <dcterms:created xsi:type="dcterms:W3CDTF">2020-04-23T10:33:45Z</dcterms:created>
  <dcterms:modified xsi:type="dcterms:W3CDTF">2020-04-23T10:45:20Z</dcterms:modified>
</cp:coreProperties>
</file>