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7E42E-683A-47EA-9BBD-E374965E3576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B52BD-CCB6-4946-88A7-62E54091B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52BD-CCB6-4946-88A7-62E54091B4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8B5F7-C9ED-4525-8037-787E1F743F04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0684B-96FD-405E-BA49-83EE65E1F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799"/>
            <a:ext cx="7772400" cy="106680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70C0"/>
                </a:solidFill>
              </a:rPr>
              <a:t>             </a:t>
            </a:r>
            <a:r>
              <a:rPr lang="en-US" u="sng" dirty="0" smtClean="0">
                <a:solidFill>
                  <a:srgbClr val="0070C0"/>
                </a:solidFill>
              </a:rPr>
              <a:t>DPBS </a:t>
            </a:r>
            <a:r>
              <a:rPr lang="en-US" u="sng" dirty="0" smtClean="0">
                <a:solidFill>
                  <a:srgbClr val="0070C0"/>
                </a:solidFill>
              </a:rPr>
              <a:t>PG COLLEGE ASR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sz="2000" dirty="0" smtClean="0">
                <a:solidFill>
                  <a:srgbClr val="0070C0"/>
                </a:solidFill>
              </a:rPr>
              <a:t>BCA-II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SEM</a:t>
            </a:r>
            <a:r>
              <a:rPr lang="en-US" dirty="0" smtClean="0">
                <a:solidFill>
                  <a:srgbClr val="0070C0"/>
                </a:solidFill>
              </a:rPr>
              <a:t>.              </a:t>
            </a:r>
            <a:r>
              <a:rPr lang="en-US" sz="2700" u="sng" dirty="0" smtClean="0">
                <a:solidFill>
                  <a:srgbClr val="0070C0"/>
                </a:solidFill>
              </a:rPr>
              <a:t>Digital </a:t>
            </a:r>
            <a:r>
              <a:rPr lang="en-US" sz="2700" u="sng" dirty="0" smtClean="0">
                <a:solidFill>
                  <a:srgbClr val="0070C0"/>
                </a:solidFill>
              </a:rPr>
              <a:t>Electronics</a:t>
            </a:r>
            <a:endParaRPr lang="en-US" sz="2700" u="sng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5334000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 Sequential Circuits</a:t>
            </a:r>
          </a:p>
          <a:p>
            <a:pPr algn="l">
              <a:buFont typeface="Wingdings" pitchFamily="2" charset="2"/>
              <a:buChar char="Ø"/>
            </a:pPr>
            <a:r>
              <a:rPr lang="en-US" sz="1700" b="1" dirty="0" smtClean="0">
                <a:solidFill>
                  <a:schemeClr val="tx1"/>
                </a:solidFill>
              </a:rPr>
              <a:t> Sequential circuits  is a combinational circuit  with memory.</a:t>
            </a:r>
          </a:p>
          <a:p>
            <a:pPr algn="l">
              <a:buFont typeface="Wingdings" pitchFamily="2" charset="2"/>
              <a:buChar char="Ø"/>
            </a:pPr>
            <a:r>
              <a:rPr lang="en-US" sz="1700" b="1" dirty="0" smtClean="0">
                <a:solidFill>
                  <a:schemeClr val="tx1"/>
                </a:solidFill>
              </a:rPr>
              <a:t>The output of sequential  circuits depends upon  present inputs &amp; </a:t>
            </a:r>
          </a:p>
          <a:p>
            <a:pPr algn="l"/>
            <a:r>
              <a:rPr lang="en-US" sz="1700" b="1" dirty="0">
                <a:solidFill>
                  <a:schemeClr val="tx1"/>
                </a:solidFill>
              </a:rPr>
              <a:t> </a:t>
            </a:r>
            <a:r>
              <a:rPr lang="en-US" sz="1700" b="1" dirty="0" smtClean="0">
                <a:solidFill>
                  <a:schemeClr val="tx1"/>
                </a:solidFill>
              </a:rPr>
              <a:t>    present state[past output].</a:t>
            </a:r>
          </a:p>
          <a:p>
            <a:pPr algn="l"/>
            <a:endParaRPr lang="en-US" sz="1700" b="1" dirty="0">
              <a:solidFill>
                <a:schemeClr val="tx1"/>
              </a:solidFill>
            </a:endParaRPr>
          </a:p>
          <a:p>
            <a:pPr algn="l"/>
            <a:r>
              <a:rPr lang="en-US" sz="1700" b="1" dirty="0">
                <a:solidFill>
                  <a:schemeClr val="tx1"/>
                </a:solidFill>
              </a:rPr>
              <a:t> </a:t>
            </a:r>
            <a:r>
              <a:rPr lang="en-US" sz="1700" b="1" dirty="0" smtClean="0">
                <a:solidFill>
                  <a:schemeClr val="tx1"/>
                </a:solidFill>
              </a:rPr>
              <a:t>       </a:t>
            </a:r>
            <a:r>
              <a:rPr lang="en-US" b="1" dirty="0" smtClean="0"/>
              <a:t>  </a:t>
            </a:r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Input                                                                     </a:t>
            </a:r>
            <a:r>
              <a:rPr lang="en-US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Output     </a:t>
            </a:r>
          </a:p>
          <a:p>
            <a:pPr algn="l"/>
            <a:endParaRPr lang="en-US" sz="16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</a:t>
            </a:r>
          </a:p>
          <a:p>
            <a:pPr algn="l"/>
            <a:r>
              <a:rPr lang="en-US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Feedback</a:t>
            </a:r>
          </a:p>
          <a:p>
            <a:pPr algn="l"/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Sequential Circuit    </a:t>
            </a:r>
            <a:endParaRPr lang="en-US" sz="1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71800" y="3581400"/>
            <a:ext cx="18288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Combinational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circuit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4572000"/>
            <a:ext cx="14478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Memory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76400" y="37338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00600" y="3733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00600" y="41910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029994" y="457120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4572000" y="4953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6" idx="1"/>
          </p:cNvCxnSpPr>
          <p:nvPr/>
        </p:nvCxnSpPr>
        <p:spPr>
          <a:xfrm>
            <a:off x="2286000" y="48006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 flipH="1" flipV="1">
            <a:off x="1752997" y="4266803"/>
            <a:ext cx="10668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xplosion 1 14"/>
          <p:cNvSpPr/>
          <p:nvPr/>
        </p:nvSpPr>
        <p:spPr>
          <a:xfrm>
            <a:off x="6629400" y="5486400"/>
            <a:ext cx="1905000" cy="1219200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 P GAUTAM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information stored in sequential circuit in represents present state.</a:t>
            </a:r>
          </a:p>
          <a:p>
            <a:r>
              <a:rPr lang="en-US" dirty="0" smtClean="0"/>
              <a:t>The present state &amp; present </a:t>
            </a:r>
            <a:r>
              <a:rPr lang="en-US" smtClean="0"/>
              <a:t>inputs will define </a:t>
            </a:r>
            <a:r>
              <a:rPr lang="en-US" dirty="0" smtClean="0"/>
              <a:t>output &amp; next state.</a:t>
            </a:r>
            <a:endParaRPr lang="en-US" dirty="0"/>
          </a:p>
        </p:txBody>
      </p:sp>
      <p:sp>
        <p:nvSpPr>
          <p:cNvPr id="4" name="Explosion 2 3"/>
          <p:cNvSpPr/>
          <p:nvPr/>
        </p:nvSpPr>
        <p:spPr>
          <a:xfrm>
            <a:off x="5029200" y="3657600"/>
            <a:ext cx="4114800" cy="2286000"/>
          </a:xfrm>
          <a:prstGeom prst="irregularSeal2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S P </a:t>
            </a:r>
            <a:r>
              <a:rPr lang="en-US" sz="2800" b="1" dirty="0" err="1" smtClean="0">
                <a:solidFill>
                  <a:schemeClr val="tx2"/>
                </a:solidFill>
              </a:rPr>
              <a:t>Gautam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77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           DPBS PG COLLEGE ASR BCA-II SEM.              Digital Electronics</vt:lpstr>
      <vt:lpstr>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Electronics</dc:title>
  <dc:creator>satya</dc:creator>
  <cp:lastModifiedBy>satya</cp:lastModifiedBy>
  <cp:revision>16</cp:revision>
  <dcterms:created xsi:type="dcterms:W3CDTF">2020-04-09T07:54:04Z</dcterms:created>
  <dcterms:modified xsi:type="dcterms:W3CDTF">2020-04-09T10:56:33Z</dcterms:modified>
</cp:coreProperties>
</file>